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71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12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26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15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93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73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33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7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31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60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70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6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outdegomme.fr/wp-content/uploads/2015/04/gateau_a_la_carotte_artic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" t="14379" r="52634" b="17094"/>
          <a:stretch/>
        </p:blipFill>
        <p:spPr bwMode="auto">
          <a:xfrm>
            <a:off x="143508" y="813349"/>
            <a:ext cx="1944216" cy="46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archemin horizontal 4"/>
          <p:cNvSpPr/>
          <p:nvPr/>
        </p:nvSpPr>
        <p:spPr>
          <a:xfrm>
            <a:off x="1115616" y="0"/>
            <a:ext cx="6912768" cy="155679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»</a:t>
            </a:r>
          </a:p>
          <a:p>
            <a:pPr algn="ctr"/>
            <a:r>
              <a:rPr lang="fr-FR" sz="2400" dirty="0">
                <a:solidFill>
                  <a:schemeClr val="accent6">
                    <a:lumMod val="75000"/>
                  </a:schemeClr>
                </a:solidFill>
                <a:latin typeface="Bahnschrift Light Condensed" panose="020B0502040204020203" pitchFamily="34" charset="0"/>
              </a:rPr>
              <a:t>La Recette du « partager librement dans un cercle »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0DA77B00-3182-9D49-B83C-D7529F8CBB8D}"/>
              </a:ext>
            </a:extLst>
          </p:cNvPr>
          <p:cNvSpPr txBox="1">
            <a:spLocks/>
          </p:cNvSpPr>
          <p:nvPr/>
        </p:nvSpPr>
        <p:spPr>
          <a:xfrm>
            <a:off x="2838337" y="1554758"/>
            <a:ext cx="5183343" cy="2308324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u="sng" dirty="0">
                <a:solidFill>
                  <a:srgbClr val="00B050"/>
                </a:solidFill>
              </a:rPr>
              <a:t>Ingrédients :</a:t>
            </a:r>
            <a:r>
              <a:rPr lang="fr-FR" sz="1400" dirty="0">
                <a:solidFill>
                  <a:srgbClr val="00B050"/>
                </a:solidFill>
              </a:rPr>
              <a:t> </a:t>
            </a:r>
          </a:p>
          <a:p>
            <a:pPr algn="l"/>
            <a:endParaRPr lang="fr-FR" sz="1400" dirty="0">
              <a:solidFill>
                <a:srgbClr val="00B05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Intention / Etat d Esprit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Confiance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Définition d’un Cercle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Etablir un périmètre d’action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Ouverture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Autonomie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Partage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50"/>
                </a:solidFill>
              </a:rPr>
              <a:t>Engagement</a:t>
            </a:r>
          </a:p>
        </p:txBody>
      </p:sp>
      <p:sp>
        <p:nvSpPr>
          <p:cNvPr id="8" name="ZoneTexte 5">
            <a:extLst>
              <a:ext uri="{FF2B5EF4-FFF2-40B4-BE49-F238E27FC236}">
                <a16:creationId xmlns:a16="http://schemas.microsoft.com/office/drawing/2014/main" id="{888F6216-EF10-0249-BD72-003A49B33460}"/>
              </a:ext>
            </a:extLst>
          </p:cNvPr>
          <p:cNvSpPr txBox="1"/>
          <p:nvPr/>
        </p:nvSpPr>
        <p:spPr>
          <a:xfrm>
            <a:off x="2838337" y="4077072"/>
            <a:ext cx="5183343" cy="224676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Les Ustensiles de la présentation:</a:t>
            </a:r>
          </a:p>
          <a:p>
            <a:endParaRPr lang="fr-FR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 Contributeurs /Ambassadeurs volontaires, un critère essentiel : L’ENVIE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Etablir un cadre et le rôle de chacun au sein du cercle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 échanges réguliers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Liberté de parole, de pensée et d’expression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Une créativité à toute épreuve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Espace de travail propice à l’évasion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Café – eau – friandises et + si affinités</a:t>
            </a:r>
          </a:p>
        </p:txBody>
      </p:sp>
      <p:pic>
        <p:nvPicPr>
          <p:cNvPr id="9" name="Image 7">
            <a:extLst>
              <a:ext uri="{FF2B5EF4-FFF2-40B4-BE49-F238E27FC236}">
                <a16:creationId xmlns:a16="http://schemas.microsoft.com/office/drawing/2014/main" id="{C8FA9D20-41EF-C24F-AB88-701B29AFA3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095" y="1844824"/>
            <a:ext cx="421871" cy="421871"/>
          </a:xfrm>
          <a:prstGeom prst="rect">
            <a:avLst/>
          </a:prstGeom>
        </p:spPr>
      </p:pic>
      <p:pic>
        <p:nvPicPr>
          <p:cNvPr id="10" name="Image 8" descr="Une image contenant fouet, ustensiles de cuisine, connecteur, fourchette&#10;&#10;Description générée automatiquement">
            <a:extLst>
              <a:ext uri="{FF2B5EF4-FFF2-40B4-BE49-F238E27FC236}">
                <a16:creationId xmlns:a16="http://schemas.microsoft.com/office/drawing/2014/main" id="{6B61B692-9C63-364D-B7B7-1B8AC4D0A2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095" y="4089717"/>
            <a:ext cx="421871" cy="42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7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323528" y="328151"/>
            <a:ext cx="8229600" cy="641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accent6">
                    <a:lumMod val="75000"/>
                  </a:schemeClr>
                </a:solidFill>
              </a:rPr>
              <a:t>Le déroulement des étapes à suivre :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Le cercle est une méthode de travail  qui consiste à réunir un groupe de personnes ( entre 5 et 10 personnes), périodiquement (de manière pérenne ou ponctuelle ), afin d’échanger, de partager sur des problématiques et sujets qui concernent l’Entreprise et/ou le bien être et l’épanouissement  des collaborateurs  est  essentiel. </a:t>
            </a:r>
          </a:p>
          <a:p>
            <a:pPr marL="0" indent="0">
              <a:buNone/>
            </a:pPr>
            <a:r>
              <a:rPr lang="fr-FR" sz="1100" dirty="0"/>
              <a:t> </a:t>
            </a:r>
          </a:p>
          <a:p>
            <a:pPr marL="0" indent="0">
              <a:buNone/>
            </a:pPr>
            <a:r>
              <a:rPr lang="fr-FR" sz="1100" dirty="0"/>
              <a:t>L’ avantage du cercle est de tirer profit des compétences et motivations de chaque individu:</a:t>
            </a:r>
          </a:p>
          <a:p>
            <a:pPr marL="0" indent="0">
              <a:buNone/>
            </a:pPr>
            <a:r>
              <a:rPr lang="fr-FR" sz="1100" dirty="0"/>
              <a:t>-       L’Envie : Il s’agit d’un appel au volontariat sur un thème qu’il faudra porter, accompagner et mener à maturité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Il faut donc choisir un sujet sur lequel des collaborateurs vont avoir envie d’échanger ( pour lancer le 1</a:t>
            </a:r>
            <a:r>
              <a:rPr lang="fr-FR" sz="1100" baseline="30000" dirty="0"/>
              <a:t>er</a:t>
            </a:r>
            <a:r>
              <a:rPr lang="fr-FR" sz="1100" dirty="0"/>
              <a:t> cercle, lors d’une réunion , déterminez  ou laissez choisir un thème  en lien avec vision/projet d’Entreprise )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Autorisez votre équipe à chercher de la compétence à l’intérieur de l’équipe mais également en externe ( autres entités, autres métiers …..) 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Il faut partir du principe que chacun est responsable  et donnera le meilleur de lui-même puisque la notion de cercle est basée sur la confiance et l’engagement.</a:t>
            </a:r>
          </a:p>
          <a:p>
            <a:pPr marL="285750" indent="-285750">
              <a:buFontTx/>
              <a:buChar char="-"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Une fois le cercle constitué :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Distribuer les rôles : Gardien du temps, un scribe, un animateur …. 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Créer 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une raison d’être </a:t>
            </a:r>
            <a:r>
              <a:rPr lang="fr-FR" sz="1100" dirty="0"/>
              <a:t>du cercle qui doit être puissante et qui permettra de créer un terrain de jeu propice et facilitant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Toutes les 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décisions</a:t>
            </a:r>
            <a:r>
              <a:rPr lang="fr-FR" sz="1100" dirty="0"/>
              <a:t> sont prises dans le cercle collectivement et tout le monde est par ce fait décideur et contributeur en pleine autonomie : c’est le principe de décentralisation : « ceux qui mettent en œuvre, sont ceux qui décident »</a:t>
            </a:r>
          </a:p>
          <a:p>
            <a:pPr marL="0" indent="0">
              <a:buNone/>
            </a:pPr>
            <a:r>
              <a:rPr lang="fr-FR" sz="1100" dirty="0"/>
              <a:t>         Attention, dans un cercle, la notion de hiérarchie est inexistante .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Définir 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le cadre de travail </a:t>
            </a:r>
            <a:r>
              <a:rPr lang="fr-FR" sz="1100" dirty="0"/>
              <a:t>:   être ferme sur l’objectif et souple sur les moyens ( innovant – percutant – no </a:t>
            </a:r>
            <a:r>
              <a:rPr lang="fr-FR" sz="1100" dirty="0" err="1"/>
              <a:t>limit</a:t>
            </a:r>
            <a:r>
              <a:rPr lang="fr-FR" sz="1100" dirty="0"/>
              <a:t> )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Définir les modes d’échanges ( face to face, teams, déjeune et partage…), fréquence ( hebdo, mensuel …)</a:t>
            </a:r>
          </a:p>
          <a:p>
            <a:pPr marL="0" indent="0">
              <a:buNone/>
            </a:pPr>
            <a:r>
              <a:rPr lang="fr-FR" sz="1100" dirty="0"/>
              <a:t>         Dans un cercle, on est au service d’un impact et non du pouvoir </a:t>
            </a:r>
          </a:p>
          <a:p>
            <a:pPr marL="285750" indent="-285750">
              <a:buFontTx/>
              <a:buChar char="-"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Ce fonctionnement apporte du bien être, de la créativité, un engagement, enrichissement et épanouissement  plus important  grâce à la diversité des personnes présentes (d’horizons ou </a:t>
            </a:r>
            <a:r>
              <a:rPr lang="fr-FR" sz="1100"/>
              <a:t>métiers différents)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fontAlgn="base"/>
            <a:r>
              <a:rPr lang="fr-FR" sz="1100" dirty="0"/>
              <a:t>Très Important : Très bonne recette à mettre en œuvre le plus souvent possible pour libérer un max les énergies !! 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BONNE DEGUSTATION MIAM !</a:t>
            </a:r>
          </a:p>
        </p:txBody>
      </p:sp>
      <p:pic>
        <p:nvPicPr>
          <p:cNvPr id="5" name="Picture 2" descr="http://boutdegomme.fr/wp-content/uploads/2015/04/gateau_a_la_carotte_articl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" t="14379" r="52634" b="17094"/>
          <a:stretch/>
        </p:blipFill>
        <p:spPr bwMode="auto">
          <a:xfrm>
            <a:off x="7164288" y="5741267"/>
            <a:ext cx="1080120" cy="108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49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496</Words>
  <Application>Microsoft Macintosh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Bahnschrift Light Condensed</vt:lpstr>
      <vt:lpstr>Calibri</vt:lpstr>
      <vt:lpstr>Thème Office</vt:lpstr>
      <vt:lpstr>PowerPoint Presentation</vt:lpstr>
      <vt:lpstr>PowerPoint Presentation</vt:lpstr>
    </vt:vector>
  </TitlesOfParts>
  <Company>Groupama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MARTINEZ Laurence</dc:creator>
  <cp:lastModifiedBy>BABIN Jean-Edouard</cp:lastModifiedBy>
  <cp:revision>26</cp:revision>
  <dcterms:created xsi:type="dcterms:W3CDTF">2021-11-02T14:22:10Z</dcterms:created>
  <dcterms:modified xsi:type="dcterms:W3CDTF">2021-11-09T10:06:22Z</dcterms:modified>
</cp:coreProperties>
</file>